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4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2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6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4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us.c.panga@gmail.com" TargetMode="External"/><Relationship Id="rId4" Type="http://schemas.openxmlformats.org/officeDocument/2006/relationships/hyperlink" Target="mailto:shivasj@gmail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valelavi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Ukraine C-IED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84946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CA" sz="9600" b="1" dirty="0"/>
              <a:t>Online Studio 3 Group 3</a:t>
            </a:r>
            <a:endParaRPr lang="fr-CA" sz="9600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Valérie Lavigne, </a:t>
            </a:r>
            <a:r>
              <a:rPr lang="fr-CA" sz="9600" u="sng" dirty="0" smtClean="0">
                <a:hlinkClick r:id="rId2"/>
              </a:rPr>
              <a:t>valelavi@gmail.com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Marius </a:t>
            </a:r>
            <a:r>
              <a:rPr lang="fr-CA" sz="9600" dirty="0" err="1" smtClean="0"/>
              <a:t>Panga</a:t>
            </a:r>
            <a:r>
              <a:rPr lang="fr-CA" sz="9600" dirty="0" smtClean="0"/>
              <a:t>, </a:t>
            </a:r>
            <a:r>
              <a:rPr lang="en-CA" sz="9600" u="sng" dirty="0" smtClean="0">
                <a:hlinkClick r:id="rId3"/>
              </a:rPr>
              <a:t>marius.c.panga@gmail.com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CA" sz="9600" dirty="0" err="1" smtClean="0"/>
              <a:t>Jayaram</a:t>
            </a:r>
            <a:r>
              <a:rPr lang="en-CA" sz="9600" dirty="0" smtClean="0"/>
              <a:t> </a:t>
            </a:r>
            <a:r>
              <a:rPr lang="en-CA" sz="9600" dirty="0" err="1"/>
              <a:t>Shivas</a:t>
            </a:r>
            <a:r>
              <a:rPr lang="en-CA" sz="9600" dirty="0"/>
              <a:t> </a:t>
            </a:r>
            <a:r>
              <a:rPr lang="en-CA" sz="9600" dirty="0" err="1" smtClean="0"/>
              <a:t>Vadakumpuram</a:t>
            </a:r>
            <a:r>
              <a:rPr lang="en-CA" sz="9600" dirty="0" smtClean="0"/>
              <a:t>, </a:t>
            </a:r>
            <a:r>
              <a:rPr lang="en-CA" sz="9600" u="sng" dirty="0" smtClean="0">
                <a:hlinkClick r:id="rId4"/>
              </a:rPr>
              <a:t>shivasj@gmail.com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9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Goals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 fontAlgn="base"/>
            <a:r>
              <a:rPr lang="en-US" dirty="0"/>
              <a:t>Is there a temporal pattern in the number of IED incidents?</a:t>
            </a:r>
            <a:endParaRPr lang="en-US" sz="2400" dirty="0"/>
          </a:p>
          <a:p>
            <a:pPr lvl="0" fontAlgn="base"/>
            <a:r>
              <a:rPr lang="en-US" dirty="0"/>
              <a:t>Where are the IED incidents located within Ukraine? </a:t>
            </a:r>
            <a:endParaRPr lang="en-US" sz="2400" dirty="0"/>
          </a:p>
          <a:p>
            <a:pPr lvl="0" fontAlgn="base"/>
            <a:r>
              <a:rPr lang="en-US" dirty="0"/>
              <a:t>How do the incidents relate to the conflict in Eastern Ukraine? Is there a relation between he number of incidents and the distance to the conflict zone and the political situation?</a:t>
            </a:r>
            <a:endParaRPr lang="en-US" sz="2400" dirty="0"/>
          </a:p>
          <a:p>
            <a:pPr lvl="0" fontAlgn="base"/>
            <a:r>
              <a:rPr lang="en-US" dirty="0"/>
              <a:t>Do the ratios of incidents remain stable over time between the different regions? Do the incidents seem to move from one region to another?</a:t>
            </a:r>
            <a:endParaRPr lang="en-US" sz="2400" dirty="0"/>
          </a:p>
          <a:p>
            <a:pPr lvl="0" fontAlgn="base"/>
            <a:r>
              <a:rPr lang="en-US" dirty="0"/>
              <a:t>How does the rate of IDE incidents relate to the total number of reported casualties and injuries?</a:t>
            </a:r>
            <a:endParaRPr lang="en-US" sz="2400" dirty="0"/>
          </a:p>
          <a:p>
            <a:pPr lvl="0" fontAlgn="base"/>
            <a:r>
              <a:rPr lang="en-US" dirty="0"/>
              <a:t>Do the different types of IEDs have interesting geo-temporal patterns?</a:t>
            </a:r>
            <a:endParaRPr lang="en-US" sz="2400" dirty="0"/>
          </a:p>
          <a:p>
            <a:pPr lvl="0" fontAlgn="base"/>
            <a:r>
              <a:rPr lang="en-US" dirty="0"/>
              <a:t>Is the number of incidents correlated with regional census data, more specifically:</a:t>
            </a:r>
            <a:endParaRPr lang="en-US" sz="2400" dirty="0"/>
          </a:p>
          <a:p>
            <a:pPr lvl="0" fontAlgn="base"/>
            <a:r>
              <a:rPr lang="en-US" dirty="0" smtClean="0"/>
              <a:t>Can </a:t>
            </a:r>
            <a:r>
              <a:rPr lang="en-US" dirty="0"/>
              <a:t>we correlate any spikes or patterns in the data with political developments in the conflict (Crimea Annexation, agreed Ceasefire, Ukraine elections …)</a:t>
            </a:r>
            <a:endParaRPr lang="en-US" sz="2400" dirty="0"/>
          </a:p>
          <a:p>
            <a:pPr lvl="0" fontAlgn="base"/>
            <a:r>
              <a:rPr lang="en-US" dirty="0"/>
              <a:t>Is there any additional insight that can be obtained from the free-text incident description field in the main data source?</a:t>
            </a:r>
            <a:endParaRPr lang="en-US" sz="2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215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Tasks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lvl="0" fontAlgn="base"/>
            <a:r>
              <a:rPr lang="en-US" dirty="0"/>
              <a:t>Data analysis: </a:t>
            </a:r>
            <a:endParaRPr lang="en-US" dirty="0" smtClean="0"/>
          </a:p>
          <a:p>
            <a:pPr lvl="1" fontAlgn="base"/>
            <a:r>
              <a:rPr lang="en-US" sz="1600" dirty="0" smtClean="0"/>
              <a:t>go </a:t>
            </a:r>
            <a:r>
              <a:rPr lang="en-US" sz="1600" dirty="0"/>
              <a:t>over all the candidate data sources and selecting the </a:t>
            </a:r>
            <a:r>
              <a:rPr lang="en-US" sz="1600" dirty="0" smtClean="0"/>
              <a:t>bits </a:t>
            </a:r>
            <a:r>
              <a:rPr lang="en-US" sz="1600" dirty="0"/>
              <a:t>of data that will be relevant to the project </a:t>
            </a:r>
            <a:r>
              <a:rPr lang="en-US" dirty="0"/>
              <a:t>	</a:t>
            </a:r>
          </a:p>
          <a:p>
            <a:pPr lvl="0" fontAlgn="base"/>
            <a:r>
              <a:rPr lang="en-US" dirty="0"/>
              <a:t>Data gathering: </a:t>
            </a:r>
            <a:endParaRPr lang="en-US" dirty="0" smtClean="0"/>
          </a:p>
          <a:p>
            <a:pPr lvl="1" fontAlgn="base"/>
            <a:r>
              <a:rPr lang="en-US" sz="1600" dirty="0" smtClean="0"/>
              <a:t>while </a:t>
            </a:r>
            <a:r>
              <a:rPr lang="en-US" sz="1600" dirty="0"/>
              <a:t>our main data source is already in a structured format, the additional sources are not(news articles, PDF files, images). This step involves getting all the relevant data into a structured format (txt or </a:t>
            </a:r>
            <a:r>
              <a:rPr lang="en-US" sz="1600" dirty="0" err="1"/>
              <a:t>cvs</a:t>
            </a:r>
            <a:r>
              <a:rPr lang="en-US" sz="1600" dirty="0"/>
              <a:t> files)</a:t>
            </a:r>
          </a:p>
          <a:p>
            <a:pPr lvl="0" fontAlgn="base"/>
            <a:r>
              <a:rPr lang="en-US" dirty="0"/>
              <a:t>Data cleaning: </a:t>
            </a:r>
            <a:endParaRPr lang="en-US" dirty="0" smtClean="0"/>
          </a:p>
          <a:p>
            <a:pPr lvl="1" fontAlgn="base"/>
            <a:r>
              <a:rPr lang="en-US" sz="1600" dirty="0" smtClean="0"/>
              <a:t>make </a:t>
            </a:r>
            <a:r>
              <a:rPr lang="en-US" sz="1600" dirty="0"/>
              <a:t>sure the data that has been identified as relevant is in a consistent format. Standardize the handling of incorrect or missing data, as well as any formatting issues</a:t>
            </a:r>
          </a:p>
          <a:p>
            <a:pPr lvl="0" fontAlgn="base"/>
            <a:r>
              <a:rPr lang="en-US" dirty="0"/>
              <a:t>Data filtering: </a:t>
            </a:r>
            <a:endParaRPr lang="en-US" dirty="0" smtClean="0"/>
          </a:p>
          <a:p>
            <a:pPr lvl="1" fontAlgn="base"/>
            <a:r>
              <a:rPr lang="en-US" sz="1500" dirty="0" smtClean="0"/>
              <a:t>based </a:t>
            </a:r>
            <a:r>
              <a:rPr lang="en-US" sz="1500" dirty="0"/>
              <a:t>on the data analysis outcome, remove any data </a:t>
            </a:r>
            <a:r>
              <a:rPr lang="en-US" sz="1500" dirty="0" smtClean="0"/>
              <a:t>that </a:t>
            </a:r>
            <a:r>
              <a:rPr lang="en-US" sz="1500" dirty="0"/>
              <a:t>is needed for the visualization</a:t>
            </a:r>
          </a:p>
          <a:p>
            <a:pPr lvl="0" fontAlgn="base"/>
            <a:r>
              <a:rPr lang="en-US" dirty="0"/>
              <a:t>Data model design: </a:t>
            </a:r>
            <a:endParaRPr lang="en-US" dirty="0" smtClean="0"/>
          </a:p>
          <a:p>
            <a:pPr lvl="1" fontAlgn="base"/>
            <a:r>
              <a:rPr lang="en-US" sz="1400" dirty="0" smtClean="0"/>
              <a:t>identify </a:t>
            </a:r>
            <a:r>
              <a:rPr lang="en-US" sz="1400" dirty="0"/>
              <a:t>the JavaScript entities that will contain / </a:t>
            </a:r>
            <a:r>
              <a:rPr lang="en-US" sz="1400" dirty="0" smtClean="0"/>
              <a:t>reference </a:t>
            </a:r>
            <a:r>
              <a:rPr lang="en-US" sz="1400" dirty="0"/>
              <a:t>the source </a:t>
            </a:r>
            <a:r>
              <a:rPr lang="en-US" sz="1400" dirty="0" smtClean="0"/>
              <a:t>data</a:t>
            </a:r>
            <a:endParaRPr lang="en-US" sz="1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3125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Sketches</a:t>
            </a:r>
            <a:endParaRPr lang="fr-CA" dirty="0"/>
          </a:p>
        </p:txBody>
      </p:sp>
      <p:pic>
        <p:nvPicPr>
          <p:cNvPr id="4" name="officeArt object" descr="C:\Users\Sebastien\Documents\Val\CS171\Project\Moi\Sketch1 VL.jp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3003" y="1690688"/>
            <a:ext cx="3362717" cy="435133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78224" y="1690688"/>
            <a:ext cx="3581400" cy="411270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659624" y="1690688"/>
            <a:ext cx="4039373" cy="39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Data</a:t>
            </a:r>
            <a:endParaRPr lang="fr-C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7292449"/>
              </p:ext>
            </p:extLst>
          </p:nvPr>
        </p:nvGraphicFramePr>
        <p:xfrm>
          <a:off x="1207006" y="1937544"/>
          <a:ext cx="8948929" cy="33623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7339"/>
                <a:gridCol w="858156"/>
                <a:gridCol w="266919"/>
                <a:gridCol w="265961"/>
                <a:gridCol w="816060"/>
                <a:gridCol w="938519"/>
                <a:gridCol w="1050452"/>
                <a:gridCol w="1872253"/>
                <a:gridCol w="262135"/>
                <a:gridCol w="1941135"/>
              </a:tblGrid>
              <a:tr h="6477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DATE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TYPE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KIA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WIA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CITY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REGION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COUNTRY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DETAILS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GROUP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REMARKS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905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Kramatorsk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IEDs were found and disposed by Combat Engineers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TBC if they were just landmines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Kharkiv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KHARKIV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blown up in front of a ROSHEN shop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Shopping Center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08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Kiev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KIEV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 device was detonated against a restaurant (L'Kafa)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Boulevard Lesi Ukrainian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07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HOAX/FALSE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Ivano-Frankivsk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IVANO-FRANKIVSK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Call reporting IED - First Responders action - no explosive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Central Metro/bus station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Krasnoarmiisk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found and disposed by EOD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Avdeevka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 cache with 3 IEDs with TNT was found and cleared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Inside an abandoned house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Uzhgorod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ZAKARPATS'KA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detonated against a store in Franko Street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896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376</Words>
  <Application>Microsoft Macintosh PowerPoint</Application>
  <PresentationFormat>Widescreen</PresentationFormat>
  <Paragraphs>108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Ukraine C-IED Project</vt:lpstr>
      <vt:lpstr>Goals</vt:lpstr>
      <vt:lpstr>Tasks</vt:lpstr>
      <vt:lpstr>Sketches</vt:lpstr>
      <vt:lpstr>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Nato Project</dc:title>
  <dc:creator>Shivas Jayaram</dc:creator>
  <cp:lastModifiedBy>Shivas Jayaram</cp:lastModifiedBy>
  <cp:revision>6</cp:revision>
  <dcterms:created xsi:type="dcterms:W3CDTF">2016-03-26T16:24:44Z</dcterms:created>
  <dcterms:modified xsi:type="dcterms:W3CDTF">2016-03-28T22:19:07Z</dcterms:modified>
</cp:coreProperties>
</file>

<file path=docProps/thumbnail.jpeg>
</file>